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2E3A"/>
    <a:srgbClr val="78001B"/>
    <a:srgbClr val="F5340B"/>
    <a:srgbClr val="0A2D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11544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01503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3026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67053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30544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379235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394553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722076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369775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1942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763300" y="1052736"/>
            <a:ext cx="3096344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8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uk-UA" sz="28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14</a:t>
            </a:r>
            <a:endParaRPr lang="ru-RU" sz="2800" b="0" i="0" u="none" strike="noStrike" cap="none" dirty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755576" y="2348880"/>
            <a:ext cx="7056784" cy="22322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buClr>
                <a:srgbClr val="333333"/>
              </a:buClr>
              <a:buSzPct val="25000"/>
            </a:pPr>
            <a:r>
              <a:rPr lang="ru-RU" sz="4800" b="1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ПІДГОТОВКА </a:t>
            </a:r>
            <a:endParaRPr lang="ru-RU" sz="4800" b="1" dirty="0" smtClean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4800" b="1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ДО </a:t>
            </a:r>
            <a:r>
              <a:rPr lang="ru-RU" sz="4800" b="1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ДРУГОГО ПРИХОДУ ХРИСТА</a:t>
            </a:r>
            <a:endParaRPr lang="ru-RU" sz="4800" b="1" i="0" u="none" strike="noStrike" cap="none" dirty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796136" y="708169"/>
            <a:ext cx="2952328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114</a:t>
            </a:r>
            <a:r>
              <a:rPr lang="en-US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:1</a:t>
            </a:r>
            <a:endParaRPr lang="ru-RU" sz="2400" b="0" i="0" u="none" strike="noStrike" cap="none" dirty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539552" y="1124744"/>
            <a:ext cx="8035932" cy="33843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 smtClean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Як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виходив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Ізраїль</a:t>
            </a:r>
            <a:endParaRPr lang="ru-RU" sz="4400" dirty="0" smtClean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4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з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Єгипту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від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народу</a:t>
            </a:r>
          </a:p>
          <a:p>
            <a:pPr lvl="0">
              <a:buClr>
                <a:srgbClr val="1287C3"/>
              </a:buClr>
              <a:buSzPct val="25000"/>
            </a:pPr>
            <a:r>
              <a:rPr lang="ru-RU" sz="44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чужого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дім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Яковів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lang="ru-RU" sz="4400" b="0" i="0" u="none" strike="noStrike" cap="none" dirty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904970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796136" y="708169"/>
            <a:ext cx="2952328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114</a:t>
            </a:r>
            <a:r>
              <a:rPr lang="en-US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uk-UA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endParaRPr lang="ru-RU" sz="2400" b="0" i="0" u="none" strike="noStrike" cap="none" dirty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539552" y="1124744"/>
            <a:ext cx="8035932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 smtClean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400" dirty="0" err="1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Юда</a:t>
            </a:r>
            <a:r>
              <a:rPr lang="ru-RU" sz="44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став за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святиню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Йому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, а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Ізраїль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—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пануванням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! Ми ж —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нащадки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їхні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lang="ru-RU" sz="4400" b="0" i="0" u="none" strike="noStrike" cap="none" dirty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713544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796136" y="708169"/>
            <a:ext cx="2952328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114</a:t>
            </a:r>
            <a:r>
              <a:rPr lang="en-US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uk-UA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endParaRPr lang="ru-RU" sz="2400" b="0" i="0" u="none" strike="noStrike" cap="none" dirty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539552" y="1124744"/>
            <a:ext cx="8035932" cy="33123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 smtClean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Побачило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море все </a:t>
            </a:r>
            <a:r>
              <a:rPr lang="ru-RU" sz="4400" dirty="0" err="1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це</a:t>
            </a:r>
            <a:endParaRPr lang="ru-RU" sz="4400" dirty="0" smtClean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4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і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побігло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, Йордан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повернувся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назад! </a:t>
            </a:r>
            <a:endParaRPr lang="ru-RU" sz="4400" b="0" i="0" u="none" strike="noStrike" cap="none" dirty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131862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796136" y="708169"/>
            <a:ext cx="2952328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114</a:t>
            </a:r>
            <a:r>
              <a:rPr lang="en-US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uk-UA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4</a:t>
            </a:r>
            <a:endParaRPr lang="ru-RU" sz="2400" b="0" i="0" u="none" strike="noStrike" cap="none" dirty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539552" y="1124744"/>
            <a:ext cx="8035932" cy="33123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 smtClean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Гори скакали, </a:t>
            </a:r>
            <a:r>
              <a:rPr lang="ru-RU" sz="4400" dirty="0" err="1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немов</a:t>
            </a:r>
            <a:r>
              <a:rPr lang="ru-RU" sz="44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баранці</a:t>
            </a:r>
            <a:r>
              <a:rPr lang="ru-RU" sz="44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, а </a:t>
            </a:r>
            <a:r>
              <a:rPr lang="ru-RU" sz="4400" dirty="0" err="1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пагірки</a:t>
            </a:r>
            <a:r>
              <a:rPr lang="ru-RU" sz="44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  <a:p>
            <a:pPr lvl="0">
              <a:buClr>
                <a:srgbClr val="1287C3"/>
              </a:buClr>
              <a:buSzPct val="25000"/>
            </a:pPr>
            <a:r>
              <a:rPr lang="ru-RU" sz="4400" dirty="0" err="1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Немов</a:t>
            </a:r>
            <a:r>
              <a:rPr lang="ru-RU" sz="44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ті</a:t>
            </a:r>
            <a:r>
              <a:rPr lang="ru-RU" sz="44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ягнята! </a:t>
            </a:r>
            <a:endParaRPr lang="ru-RU" sz="4400" b="0" i="0" u="none" strike="noStrike" cap="none" dirty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227390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796136" y="708169"/>
            <a:ext cx="2952328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114</a:t>
            </a:r>
            <a:r>
              <a:rPr lang="en-US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uk-UA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5</a:t>
            </a:r>
            <a:endParaRPr lang="ru-RU" sz="2400" b="0" i="0" u="none" strike="noStrike" cap="none" dirty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539552" y="1124744"/>
            <a:ext cx="8035932" cy="33123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 smtClean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тобі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, море,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ти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втікаєш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? Йордане,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ти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повернувся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назад? </a:t>
            </a:r>
            <a:endParaRPr lang="ru-RU" sz="4400" b="0" i="0" u="none" strike="noStrike" cap="none" dirty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564918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796136" y="708169"/>
            <a:ext cx="2952328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114</a:t>
            </a:r>
            <a:r>
              <a:rPr lang="en-US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uk-UA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endParaRPr lang="ru-RU" sz="2400" b="0" i="0" u="none" strike="noStrike" cap="none" dirty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539552" y="1124744"/>
            <a:ext cx="8035932" cy="29523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 smtClean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0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Чого</a:t>
            </a:r>
            <a:r>
              <a:rPr lang="ru-RU" sz="40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скачете, гори</a:t>
            </a:r>
            <a:r>
              <a:rPr lang="ru-RU" sz="40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</a:p>
          <a:p>
            <a:pPr lvl="0">
              <a:buClr>
                <a:srgbClr val="1287C3"/>
              </a:buClr>
              <a:buSzPct val="25000"/>
            </a:pPr>
            <a:r>
              <a:rPr lang="ru-RU" sz="4000" dirty="0" err="1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немов</a:t>
            </a:r>
            <a:r>
              <a:rPr lang="ru-RU" sz="40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баранці</a:t>
            </a:r>
            <a:r>
              <a:rPr lang="ru-RU" sz="40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, а </a:t>
            </a:r>
            <a:r>
              <a:rPr lang="ru-RU" sz="4000" dirty="0" err="1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пагірки</a:t>
            </a:r>
            <a:endParaRPr lang="ru-RU" sz="4000" dirty="0" smtClean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000" dirty="0" err="1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мов</a:t>
            </a:r>
            <a:r>
              <a:rPr lang="ru-RU" sz="40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ті</a:t>
            </a:r>
            <a:r>
              <a:rPr lang="ru-RU" sz="40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ягнята? </a:t>
            </a:r>
            <a:endParaRPr lang="ru-RU" sz="4000" b="0" i="0" u="none" strike="noStrike" cap="none" dirty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07518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796136" y="708169"/>
            <a:ext cx="2952328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114</a:t>
            </a:r>
            <a:r>
              <a:rPr lang="en-US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uk-UA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endParaRPr lang="ru-RU" sz="2400" b="0" i="0" u="none" strike="noStrike" cap="none" dirty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539552" y="1124744"/>
            <a:ext cx="8035932" cy="40324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 smtClean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400" dirty="0" err="1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Тремти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Україно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, перед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Господнім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другим приходом, перед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лицем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Христа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Ісуса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— Бога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нашого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праотця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Якова, </a:t>
            </a:r>
            <a:endParaRPr lang="ru-RU" sz="4400" b="0" i="0" u="none" strike="noStrike" cap="none" dirty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890928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796136" y="708169"/>
            <a:ext cx="2952328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114</a:t>
            </a:r>
            <a:r>
              <a:rPr lang="en-US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uk-UA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endParaRPr lang="ru-RU" sz="2400" b="0" i="0" u="none" strike="noStrike" cap="none" dirty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539552" y="1124744"/>
            <a:ext cx="8035932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 smtClean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400" dirty="0" err="1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44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скелю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обертає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в</a:t>
            </a:r>
          </a:p>
          <a:p>
            <a:pPr lvl="0">
              <a:buClr>
                <a:srgbClr val="1287C3"/>
              </a:buClr>
              <a:buSzPct val="25000"/>
            </a:pPr>
            <a:r>
              <a:rPr lang="ru-RU" sz="44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озеро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водне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, а </a:t>
            </a:r>
            <a:r>
              <a:rPr lang="ru-RU" sz="4400" dirty="0" err="1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кремінь</a:t>
            </a:r>
            <a:endParaRPr lang="ru-RU" sz="4400" dirty="0" smtClean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44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на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водне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джерело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принесе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славне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життя</a:t>
            </a:r>
            <a:r>
              <a:rPr lang="ru-RU" sz="4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3200184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168</Words>
  <Application>Microsoft Office PowerPoint</Application>
  <PresentationFormat>Экран (4:3)</PresentationFormat>
  <Paragraphs>44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ПСАЛОМ 114</vt:lpstr>
      <vt:lpstr>ПСАЛОМ 114:1</vt:lpstr>
      <vt:lpstr>ПСАЛОМ 114:2</vt:lpstr>
      <vt:lpstr>ПСАЛОМ 114:3</vt:lpstr>
      <vt:lpstr>ПСАЛОМ 114:4</vt:lpstr>
      <vt:lpstr>ПСАЛОМ 114:5</vt:lpstr>
      <vt:lpstr>ПСАЛОМ 114:6</vt:lpstr>
      <vt:lpstr>ПСАЛОМ 114:7</vt:lpstr>
      <vt:lpstr>ПСАЛОМ 114:8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3</dc:title>
  <dc:creator>dkey</dc:creator>
  <cp:lastModifiedBy>Admin</cp:lastModifiedBy>
  <cp:revision>38</cp:revision>
  <dcterms:modified xsi:type="dcterms:W3CDTF">2019-11-06T12:45:44Z</dcterms:modified>
</cp:coreProperties>
</file>